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62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254CA1-07E6-F029-0661-ABBB53672F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EDCDF0F-576A-C9E2-2D9B-C70FFC681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D205D3D-9F88-5A3A-C80D-D71AA87F5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37E6-33C1-41FB-B1C3-615A5188D5EA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D27B710-04DA-E81B-AB66-8A2D5CCF3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D8523EC-8A2D-A675-835A-9B9578D4A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FE54D-B35F-4DD0-920C-39966CD0EC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7045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361D50-908E-1952-0648-F5CBE6B3A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28DF820-83CC-A2DC-1B67-C2C3AFCD36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C819C0B-F2E3-D77A-B888-F66C3B5DA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37E6-33C1-41FB-B1C3-615A5188D5EA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56F400-4F73-B0BC-22BE-9B20CC9B2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83ABA3-2A16-ECC6-69A4-AB99B539D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FE54D-B35F-4DD0-920C-39966CD0EC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5217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845ABE3-8AFC-5CC5-75C4-F7A2867580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BD70B83-E7B4-3E63-2FCC-4C663A7D0A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A506FF-4C56-1364-6967-2601BDA1F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37E6-33C1-41FB-B1C3-615A5188D5EA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B9EF17-494B-116B-9520-271DF7F5F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1652B5A-575D-AA3A-53E9-B79054A09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FE54D-B35F-4DD0-920C-39966CD0EC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2199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0CD78C-C4A6-259F-E7F9-517FE96E1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36C8F4-D432-34FB-4280-1C1B06A69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BA2E570-6E95-E3ED-295A-5B47E638E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37E6-33C1-41FB-B1C3-615A5188D5EA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173D50-CC9B-C644-E78A-506B5B937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391971-AD15-8311-9DBF-8F1A98CD5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FE54D-B35F-4DD0-920C-39966CD0EC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5685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5F2314-66AE-18EC-7D22-97E0ADFE8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3A345CE-6508-C17E-CF23-BDC76CAF1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D549B69-3929-0484-2A63-9F1DE5FDB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37E6-33C1-41FB-B1C3-615A5188D5EA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289A74-C7D8-E634-ECCD-1544063F8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091379F-DC9B-A396-0973-9383885C0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FE54D-B35F-4DD0-920C-39966CD0EC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1672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FB698A-D245-B276-AAEF-F0B2AEE49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098817-AE1B-9670-48BC-86160652FB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B1FD927-1AC6-693D-DF60-1BC7BBD721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4510F83-A314-B0D5-5C9E-4F297DD8B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37E6-33C1-41FB-B1C3-615A5188D5EA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B65E000-0539-287A-A67E-75FD23CFA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319553A-A085-B5EF-9B5D-8127493ED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FE54D-B35F-4DD0-920C-39966CD0EC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1337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0BF364-45B6-A673-5FC1-3159D5EEB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C150132-64F8-C3D0-C0DC-7020A8901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44CB7A4-54A4-5708-FC2D-AC008C014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A83A5DB-BE3A-4057-AC0A-E52A06FC36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A8C48ED-7DFD-BC0A-D9EF-43DEA6C0C2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E9BB425-461E-BFE8-8BD2-5B5CE7CDD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37E6-33C1-41FB-B1C3-615A5188D5EA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E7F4132-5C7E-E0E4-201B-3519E729D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878AF3F-C493-0BD9-82A4-6ABF33B21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FE54D-B35F-4DD0-920C-39966CD0EC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0297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ACC9A2-A373-9855-11D3-F6F495268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D7EC5DA-FDDC-4926-F09C-2FDB055A2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37E6-33C1-41FB-B1C3-615A5188D5EA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22789E7-29E7-CAC8-0EA1-31E1C1DFA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F151B39-0000-75D0-8962-5DBBE803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FE54D-B35F-4DD0-920C-39966CD0EC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9518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50CC35A-58BB-E85C-2A41-478ADBBDE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37E6-33C1-41FB-B1C3-615A5188D5EA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3150D8E-6155-2832-2D0E-42D45218A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2FC411E-EC6D-4E23-609E-76A08DAAA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FE54D-B35F-4DD0-920C-39966CD0EC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6382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5E5D96-82F5-6C8E-8E90-DDC82C9AC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7D2126-126A-B93B-25D4-5A88EBB68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155BCF6-9E5D-027D-ED99-366C179CB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E815A3E-3A4E-16BF-5A57-B02736F53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37E6-33C1-41FB-B1C3-615A5188D5EA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53C52AA-041C-CC90-997B-CEDBE8456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AD8F19C-0120-3656-F30C-248EE1507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FE54D-B35F-4DD0-920C-39966CD0EC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4695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BE0F42-530A-7B95-CF0B-0268C8BC0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DC2210A-A0D7-7919-710F-CF9CD8D3CE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96659DA-CB07-22FF-927E-AE1C4AC194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E148930-63B1-D9D8-0698-DF512984B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37E6-33C1-41FB-B1C3-615A5188D5EA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38D7F68-76CB-C10D-89F1-7794F9D48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60FFA95-642E-6286-1C3B-DAA9C046F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FE54D-B35F-4DD0-920C-39966CD0EC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476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EEF2DA4-7B3F-D1F4-DAD7-933758DB1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E3F1F0F-BB31-C3C3-72CE-5C7A50B7E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86578C-A939-06A4-394D-23CDB52A3A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8037E6-33C1-41FB-B1C3-615A5188D5EA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A7C9042-1FAC-8245-FC17-DC18E5CE88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D2D2A8-569A-698A-CB6B-30DAFB8FB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3FE54D-B35F-4DD0-920C-39966CD0EC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339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7F8CBE-1946-2D4A-5B4D-E082FE7F33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C4D69AA-A54E-3F97-866C-E651A21DEE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1FA8F74-37B7-CE48-8609-257058C1C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10" y="437891"/>
            <a:ext cx="10615580" cy="598221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1D03585-FF1F-D495-1C5D-BBE6546C18E0}"/>
              </a:ext>
            </a:extLst>
          </p:cNvPr>
          <p:cNvSpPr txBox="1"/>
          <p:nvPr/>
        </p:nvSpPr>
        <p:spPr>
          <a:xfrm>
            <a:off x="964642" y="4602145"/>
            <a:ext cx="445142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2060"/>
                </a:solidFill>
              </a:rPr>
              <a:t>Poděbrady</a:t>
            </a:r>
          </a:p>
          <a:p>
            <a:r>
              <a:rPr lang="cs-CZ" dirty="0">
                <a:solidFill>
                  <a:srgbClr val="002060"/>
                </a:solidFill>
              </a:rPr>
              <a:t>Valná hromada Asociace kempů ČR</a:t>
            </a:r>
          </a:p>
          <a:p>
            <a:r>
              <a:rPr lang="cs-CZ" dirty="0">
                <a:solidFill>
                  <a:srgbClr val="002060"/>
                </a:solidFill>
              </a:rPr>
              <a:t>20. října 2025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1066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3D851F0-AD36-F715-BB3F-92FC7BE1FB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773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F468B97-3DF9-739D-9183-903F0D123F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425" b="-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81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0442741-D4A2-B8EC-45E5-42570A9FB1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425" b="-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496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8DDC0F0-BB88-C24B-1DB1-9762AED03F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46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940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DA78325-667B-1D53-737F-0232ABCE09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425" b="-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83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905FBAF-6DCE-EAE3-8F07-65DD891F56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644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C939E27-34DA-DF31-466E-251BDFBA22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16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C9976D2-4397-81AD-0539-6830CF2795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46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01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5FBE057-6335-881A-6F66-6A2567BAA0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59" r="366" b="-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79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F031B59-32D5-9C8E-5943-2D2A1BA4F6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425" b="-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13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3568074-6860-A55D-4018-878BB813D2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17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1C8958B-A687-0DBD-56D4-5FE2EFC495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4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27202E6-6E30-65F0-614E-F57EF42871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1315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32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9C6391F-005E-316B-E988-DE5FB99D7E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68" r="257" b="-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91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8D6D102-1DA7-123B-B662-98386BA8C9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066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A771395-B381-F119-32DE-4820BC7F0E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425" b="-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02038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10</Words>
  <Application>Microsoft Office PowerPoint</Application>
  <PresentationFormat>Širokoúhlá obrazovka</PresentationFormat>
  <Paragraphs>3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Martina Košlíková</dc:creator>
  <cp:lastModifiedBy>Martina Košlíková</cp:lastModifiedBy>
  <cp:revision>2</cp:revision>
  <dcterms:created xsi:type="dcterms:W3CDTF">2025-10-20T08:18:04Z</dcterms:created>
  <dcterms:modified xsi:type="dcterms:W3CDTF">2025-10-20T08:28:24Z</dcterms:modified>
</cp:coreProperties>
</file>